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0" r:id="rId3"/>
    <p:sldId id="296" r:id="rId4"/>
    <p:sldId id="297" r:id="rId5"/>
    <p:sldId id="29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90" d="100"/>
          <a:sy n="90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A519-F88D-396C-DB08-9FDCE3AEA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1E6FA-E64D-2682-BE4A-79C757A09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46490-6335-B87A-2F8C-BD9F161D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47622-EBBA-4B71-99B7-5765ADA2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41688-E0C7-768C-98DA-37B27BD9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1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BFAE-C3A8-B0AD-D597-8FA2BB04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D29DF-00CF-B78F-859C-74535B8B5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50165-C228-4D78-6F12-665EE5DF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97596-5C48-57B4-FB90-AE114BC8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7C85-E59E-DE96-0931-E92B1F31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7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45BB1-00BB-4531-21E1-D7AA8E4DA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8CE51-9CF6-CF1C-A7B5-545FFD179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B180A-2C22-D332-10C8-22F6404F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A9761-AC8D-98D8-827F-E1E52FD5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640B-8A6A-6E08-8DAF-C9FCC7D7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BE55-A8D5-5674-5FD8-B1A2ED99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46DB9-0C11-86D9-A077-64E926DEC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DFBC2-FBAA-D3CB-39CD-B8390E3D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91E26-68C8-3C2B-E55D-BECC6253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B39CD-7729-B92F-8E9D-F7E4D64E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B9A2-57CB-7CFA-5BEB-BDB7F511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832C9-7487-567C-03A6-C9D55414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8D40C-2910-1BD1-D0FA-5A3CB6B7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040B2-0FAF-C060-7BCE-6CF0F346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9EBB7-A67E-BB8C-1172-EAFCEAA9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8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B0BC-049F-BD84-8735-ECBAA10E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82C8-A010-0D82-7E64-80AA756CF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F060A-D089-55DC-DC9C-69CE7F319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37F65-F31A-329D-B877-6E803DE6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61EFB-A083-A6CD-D855-94DF9AC4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7116F-14BB-FD52-4952-89BDBA56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539B-2D5D-D8AF-1B99-D6D466DF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FFA05-AD77-C0E1-89AC-66BD05EA7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55730-A248-A697-7C1C-AC178DF23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B1D70-18C5-DCA5-D02A-0E492A217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EB9F4-8AAB-4A90-3746-92D429A16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7F27B9-74B1-94D2-DA1A-E03FE098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FA621-10BE-79EB-0A39-20382DAC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8115F-3C31-9326-0821-DEDD9518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1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3EEA-1DEB-F016-62D6-99D5F786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9A71A-546E-4B78-4625-689A33D7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442C1-CF1B-300C-427F-3C16C06F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E81E7-3988-9D21-BD2E-728EF852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8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16C43-528A-BBAE-FB54-2D24A5F7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626963-3729-080A-2DF2-C3293604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CFB67-0683-382E-72F0-5D50FCE3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92D6-B371-7894-0C1C-9BBAEF330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5ECBA-6939-B380-AD66-6F5B11836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8654-1F56-F886-92C8-6997D2604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8E6F6-3113-CC25-18CE-012EC538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8083F-0381-F27A-07A0-625AA7B1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4DEB4-07DF-88CD-F258-7BBAB801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8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171E-7601-ED74-41D8-A785AB25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05647-0954-F2D5-16AB-EF4EA435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12E76-9629-F168-7780-C4156989B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08C15-1640-A725-D0D4-629ABF25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F34C2-6A36-4275-07F3-64D033D5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1FEF9-ADD6-D7C5-6E0B-CA15E027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B5657-E7CF-0585-D53D-A76A89E65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8A231-1090-0881-1B52-46AB4A97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21CE-9E38-42E2-83EF-685AC0018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333D-67F7-D441-A455-5F947E7BBF66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86FA9-B600-12AA-0B64-2FAC682CD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6320-9DD8-DF68-F8A7-12C852D78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4C6F-E14E-5B4E-884C-77B3B42C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2E4F-8385-1F1F-D178-E4F009261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DIPOLE MOMENTS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32470-219F-9742-4284-5822200D96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E1A3F708-59CC-67A3-2182-4DF8E58C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Dipole Moments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7F2C0EB-588C-AF02-3566-A5BD63775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Represents the atom’s polarity magnitude and direction (+ </a:t>
            </a:r>
            <a:r>
              <a:rPr lang="en-US" altLang="en-US"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ea typeface="ＭＳ Ｐゴシック" panose="020B0600070205080204" pitchFamily="34" charset="-128"/>
              </a:rPr>
              <a:t> –)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Examples: H – Cl, NH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, CH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Cl, (&amp; –COOH)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5299" name="Picture 3" descr="dipole2.jpg">
            <a:extLst>
              <a:ext uri="{FF2B5EF4-FFF2-40B4-BE49-F238E27FC236}">
                <a16:creationId xmlns:a16="http://schemas.microsoft.com/office/drawing/2014/main" id="{F70EC0EC-6B87-8D2F-F2FA-057B4A8ED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3221038"/>
            <a:ext cx="57658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93C3ECE-B3AD-802F-AD74-583FBCAF09E2}"/>
              </a:ext>
            </a:extLst>
          </p:cNvPr>
          <p:cNvSpPr/>
          <p:nvPr/>
        </p:nvSpPr>
        <p:spPr>
          <a:xfrm>
            <a:off x="6092825" y="3378200"/>
            <a:ext cx="2292350" cy="2432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7A3ACC-E703-E800-4FC3-D3EEF3E0917F}"/>
              </a:ext>
            </a:extLst>
          </p:cNvPr>
          <p:cNvSpPr/>
          <p:nvPr/>
        </p:nvSpPr>
        <p:spPr>
          <a:xfrm>
            <a:off x="4264025" y="4425950"/>
            <a:ext cx="2292350" cy="2432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81FBD5F4-32B2-79DA-4BB7-49C9F42F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What are polar and nonpolar covalent bonds, and how are they formed?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D737846-8493-AB45-2E04-8B5736ED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Dipole Moments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F273521-AD03-79C6-6527-4F624628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Represents the atom’s polarity magnitude and direction (+ </a:t>
            </a:r>
            <a:r>
              <a:rPr lang="en-US" altLang="en-US"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ea typeface="ＭＳ Ｐゴシック" panose="020B0600070205080204" pitchFamily="34" charset="-128"/>
              </a:rPr>
              <a:t> –)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Examples: H – Cl, NH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, CH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Cl, (&amp; –COOH)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Water: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6323" name="Picture 4" descr="dipole3H2O.jpg">
            <a:extLst>
              <a:ext uri="{FF2B5EF4-FFF2-40B4-BE49-F238E27FC236}">
                <a16:creationId xmlns:a16="http://schemas.microsoft.com/office/drawing/2014/main" id="{66F6438F-1B31-0001-6728-A238A49F9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95675"/>
            <a:ext cx="4876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22BA1E-1EA3-DA77-BCFE-C217C2CC0A3F}"/>
              </a:ext>
            </a:extLst>
          </p:cNvPr>
          <p:cNvSpPr/>
          <p:nvPr/>
        </p:nvSpPr>
        <p:spPr>
          <a:xfrm>
            <a:off x="3657601" y="3495675"/>
            <a:ext cx="2786063" cy="298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5" name="Rectangle 6">
            <a:extLst>
              <a:ext uri="{FF2B5EF4-FFF2-40B4-BE49-F238E27FC236}">
                <a16:creationId xmlns:a16="http://schemas.microsoft.com/office/drawing/2014/main" id="{A8073D6F-B397-7A88-6BA0-E803F1E7D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What are polar and nonpolar covalent bonds, and how are they formed?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21BF13DC-DA90-1D0B-96E3-128F77F5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Dipole Moments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3465FFD4-E405-31AB-5614-ACB34EE8A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Represents the atom’s polarity magnitude and direction (+ </a:t>
            </a:r>
            <a:r>
              <a:rPr lang="en-US" altLang="en-US"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ea typeface="ＭＳ Ｐゴシック" panose="020B0600070205080204" pitchFamily="34" charset="-128"/>
              </a:rPr>
              <a:t> –)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Bond Polarity and Shape Matters: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7347" name="Picture 4" descr="dipole3H2O.jpg">
            <a:extLst>
              <a:ext uri="{FF2B5EF4-FFF2-40B4-BE49-F238E27FC236}">
                <a16:creationId xmlns:a16="http://schemas.microsoft.com/office/drawing/2014/main" id="{E65D5049-8F95-377A-AB69-C0CF64FC5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95675"/>
            <a:ext cx="4876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Rectangle 6">
            <a:extLst>
              <a:ext uri="{FF2B5EF4-FFF2-40B4-BE49-F238E27FC236}">
                <a16:creationId xmlns:a16="http://schemas.microsoft.com/office/drawing/2014/main" id="{509A5A52-8513-9E7C-E6E6-5E1531383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What are polar and nonpolar covalent bonds, and how are they formed?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B6FC2B94-3953-E63F-2BF8-F49AA548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Dipole Moments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14A8083A-A442-7936-5DEE-1B139B44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Represents the atom’s polarity magnitude and direction (+ </a:t>
            </a:r>
            <a:r>
              <a:rPr lang="en-US" altLang="en-US"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ea typeface="ＭＳ Ｐゴシック" panose="020B0600070205080204" pitchFamily="34" charset="-128"/>
              </a:rPr>
              <a:t> –)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Bond Polarity and Shape Matters: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8371" name="Picture 3" descr="dipole1.jpg">
            <a:extLst>
              <a:ext uri="{FF2B5EF4-FFF2-40B4-BE49-F238E27FC236}">
                <a16:creationId xmlns:a16="http://schemas.microsoft.com/office/drawing/2014/main" id="{C39AE655-2456-8056-ED32-63A729B87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1" y="3400425"/>
            <a:ext cx="89646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5">
            <a:extLst>
              <a:ext uri="{FF2B5EF4-FFF2-40B4-BE49-F238E27FC236}">
                <a16:creationId xmlns:a16="http://schemas.microsoft.com/office/drawing/2014/main" id="{FD40142E-E98E-F48A-8EEC-332020294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/>
              <a:t>What are polar and nonpolar covalent bonds, and how are they formed?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DIPOLE MOMENTS</vt:lpstr>
      <vt:lpstr>Dipole Moments</vt:lpstr>
      <vt:lpstr>Dipole Moments</vt:lpstr>
      <vt:lpstr>Dipole Moments</vt:lpstr>
      <vt:lpstr>Dipole Moments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MOMENTS</dc:title>
  <dc:creator>Roe, Stephen</dc:creator>
  <cp:lastModifiedBy>Roe, Stephen</cp:lastModifiedBy>
  <cp:revision>1</cp:revision>
  <dcterms:created xsi:type="dcterms:W3CDTF">2023-03-15T17:44:05Z</dcterms:created>
  <dcterms:modified xsi:type="dcterms:W3CDTF">2023-03-15T17:45:01Z</dcterms:modified>
</cp:coreProperties>
</file>